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817" r:id="rId2"/>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15:clr>
            <a:srgbClr val="A4A3A4"/>
          </p15:clr>
        </p15:guide>
        <p15:guide id="2" pos="767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0000"/>
    <a:srgbClr val="FFFFFF"/>
    <a:srgbClr val="000066"/>
    <a:srgbClr val="F8F8F8"/>
    <a:srgbClr val="663300"/>
    <a:srgbClr val="996633"/>
    <a:srgbClr val="FF6600"/>
    <a:srgbClr val="009900"/>
    <a:srgbClr val="336600"/>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90" autoAdjust="0"/>
    <p:restoredTop sz="50000" autoAdjust="0"/>
  </p:normalViewPr>
  <p:slideViewPr>
    <p:cSldViewPr snapToGrid="0" snapToObjects="1">
      <p:cViewPr>
        <p:scale>
          <a:sx n="50" d="100"/>
          <a:sy n="50" d="100"/>
        </p:scale>
        <p:origin x="-1266" y="-450"/>
      </p:cViewPr>
      <p:guideLst>
        <p:guide orient="horz"/>
        <p:guide pos="7678"/>
      </p:guideLst>
    </p:cSldViewPr>
  </p:slideViewPr>
  <p:notesTextViewPr>
    <p:cViewPr>
      <p:scale>
        <a:sx n="100" d="100"/>
        <a:sy n="100" d="100"/>
      </p:scale>
      <p:origin x="0" y="0"/>
    </p:cViewPr>
  </p:notesTextViewPr>
  <p:sorterViewPr>
    <p:cViewPr>
      <p:scale>
        <a:sx n="66" d="100"/>
        <a:sy n="66" d="100"/>
      </p:scale>
      <p:origin x="0" y="6144"/>
    </p:cViewPr>
  </p:sorterViewPr>
  <p:notesViewPr>
    <p:cSldViewPr snapToGrid="0" snapToObjects="1" showGuide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Raleway"/>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Raleway"/>
              </a:defRPr>
            </a:lvl1pPr>
          </a:lstStyle>
          <a:p>
            <a:fld id="{EFC10EE1-B198-C942-8235-326C972CBB30}" type="datetimeFigureOut">
              <a:rPr lang="en-US" smtClean="0"/>
              <a:pPr/>
              <a:t>1/24/2018</a:t>
            </a:fld>
            <a:endParaRPr lang="en-US"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Raleway"/>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Raleway"/>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xmlns=""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kern="1200">
        <a:solidFill>
          <a:schemeClr val="tx1"/>
        </a:solidFill>
        <a:latin typeface="Raleway"/>
        <a:ea typeface="+mn-ea"/>
        <a:cs typeface="+mn-cs"/>
      </a:defRPr>
    </a:lvl1pPr>
    <a:lvl2pPr marL="914217" algn="l" defTabSz="914217" rtl="0" eaLnBrk="1" latinLnBrk="0" hangingPunct="1">
      <a:defRPr sz="2400" kern="1200">
        <a:solidFill>
          <a:schemeClr val="tx1"/>
        </a:solidFill>
        <a:latin typeface="Raleway"/>
        <a:ea typeface="+mn-ea"/>
        <a:cs typeface="+mn-cs"/>
      </a:defRPr>
    </a:lvl2pPr>
    <a:lvl3pPr marL="1828434" algn="l" defTabSz="914217" rtl="0" eaLnBrk="1" latinLnBrk="0" hangingPunct="1">
      <a:defRPr sz="2400" kern="1200">
        <a:solidFill>
          <a:schemeClr val="tx1"/>
        </a:solidFill>
        <a:latin typeface="Raleway"/>
        <a:ea typeface="+mn-ea"/>
        <a:cs typeface="+mn-cs"/>
      </a:defRPr>
    </a:lvl3pPr>
    <a:lvl4pPr marL="2742651" algn="l" defTabSz="914217" rtl="0" eaLnBrk="1" latinLnBrk="0" hangingPunct="1">
      <a:defRPr sz="2400" kern="1200">
        <a:solidFill>
          <a:schemeClr val="tx1"/>
        </a:solidFill>
        <a:latin typeface="Raleway"/>
        <a:ea typeface="+mn-ea"/>
        <a:cs typeface="+mn-cs"/>
      </a:defRPr>
    </a:lvl4pPr>
    <a:lvl5pPr marL="3656868" algn="l" defTabSz="914217" rtl="0" eaLnBrk="1" latinLnBrk="0" hangingPunct="1">
      <a:defRPr sz="2400" kern="1200">
        <a:solidFill>
          <a:schemeClr val="tx1"/>
        </a:solidFill>
        <a:latin typeface="Raleway"/>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9AE5CC7-A879-4742-ABA4-520FCBA26472}" type="slidenum">
              <a:rPr lang="en-GB" smtClean="0">
                <a:latin typeface="Arial" charset="0"/>
              </a:rPr>
              <a:pPr fontAlgn="base">
                <a:spcBef>
                  <a:spcPct val="0"/>
                </a:spcBef>
                <a:spcAft>
                  <a:spcPct val="0"/>
                </a:spcAft>
                <a:defRPr/>
              </a:pPr>
              <a:t>1</a:t>
            </a:fld>
            <a:endParaRPr lang="en-GB" smtClean="0">
              <a:latin typeface="Arial" charset="0"/>
            </a:endParaRPr>
          </a:p>
        </p:txBody>
      </p:sp>
      <p:sp>
        <p:nvSpPr>
          <p:cNvPr id="133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3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02719967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cstate="print"/>
          <a:srcRect/>
          <a:stretch>
            <a:fillRect/>
          </a:stretch>
        </p:blipFill>
        <p:spPr bwMode="auto">
          <a:xfrm>
            <a:off x="0" y="0"/>
            <a:ext cx="24377650" cy="13716000"/>
          </a:xfrm>
          <a:prstGeom prst="rect">
            <a:avLst/>
          </a:prstGeom>
          <a:noFill/>
          <a:ln w="9525">
            <a:noFill/>
            <a:miter lim="800000"/>
            <a:headEnd/>
            <a:tailEnd/>
          </a:ln>
        </p:spPr>
      </p:pic>
      <p:sp>
        <p:nvSpPr>
          <p:cNvPr id="2" name="Title 1"/>
          <p:cNvSpPr>
            <a:spLocks noGrp="1"/>
          </p:cNvSpPr>
          <p:nvPr>
            <p:ph type="ctrTitle"/>
          </p:nvPr>
        </p:nvSpPr>
        <p:spPr>
          <a:xfrm>
            <a:off x="298503" y="10746433"/>
            <a:ext cx="20721003" cy="1445022"/>
          </a:xfrm>
        </p:spPr>
        <p:txBody>
          <a:bodyPr>
            <a:normAutofit/>
          </a:bodyPr>
          <a:lstStyle>
            <a:lvl1pPr algn="l">
              <a:defRPr sz="8600" b="1"/>
            </a:lvl1pPr>
          </a:lstStyle>
          <a:p>
            <a:r>
              <a:rPr lang="en-US" dirty="0" smtClean="0"/>
              <a:t>Click to edit Master title style</a:t>
            </a:r>
            <a:endParaRPr lang="en-GB" dirty="0"/>
          </a:p>
        </p:txBody>
      </p:sp>
      <p:sp>
        <p:nvSpPr>
          <p:cNvPr id="3" name="Subtitle 2"/>
          <p:cNvSpPr>
            <a:spLocks noGrp="1"/>
          </p:cNvSpPr>
          <p:nvPr>
            <p:ph type="subTitle" idx="1"/>
          </p:nvPr>
        </p:nvSpPr>
        <p:spPr>
          <a:xfrm>
            <a:off x="298504" y="12186592"/>
            <a:ext cx="17064355" cy="957808"/>
          </a:xfrm>
        </p:spPr>
        <p:txBody>
          <a:bodyPr/>
          <a:lstStyle>
            <a:lvl1pPr marL="0" indent="0" algn="l">
              <a:buNone/>
              <a:defRPr>
                <a:solidFill>
                  <a:schemeClr val="tx1"/>
                </a:solidFill>
              </a:defRPr>
            </a:lvl1pPr>
            <a:lvl2pPr marL="1088365" indent="0" algn="ctr">
              <a:buNone/>
              <a:defRPr>
                <a:solidFill>
                  <a:schemeClr val="tx1">
                    <a:tint val="75000"/>
                  </a:schemeClr>
                </a:solidFill>
              </a:defRPr>
            </a:lvl2pPr>
            <a:lvl3pPr marL="2176729" indent="0" algn="ctr">
              <a:buNone/>
              <a:defRPr>
                <a:solidFill>
                  <a:schemeClr val="tx1">
                    <a:tint val="75000"/>
                  </a:schemeClr>
                </a:solidFill>
              </a:defRPr>
            </a:lvl3pPr>
            <a:lvl4pPr marL="3265094" indent="0" algn="ctr">
              <a:buNone/>
              <a:defRPr>
                <a:solidFill>
                  <a:schemeClr val="tx1">
                    <a:tint val="75000"/>
                  </a:schemeClr>
                </a:solidFill>
              </a:defRPr>
            </a:lvl4pPr>
            <a:lvl5pPr marL="4353458" indent="0" algn="ctr">
              <a:buNone/>
              <a:defRPr>
                <a:solidFill>
                  <a:schemeClr val="tx1">
                    <a:tint val="75000"/>
                  </a:schemeClr>
                </a:solidFill>
              </a:defRPr>
            </a:lvl5pPr>
            <a:lvl6pPr marL="5441823" indent="0" algn="ctr">
              <a:buNone/>
              <a:defRPr>
                <a:solidFill>
                  <a:schemeClr val="tx1">
                    <a:tint val="75000"/>
                  </a:schemeClr>
                </a:solidFill>
              </a:defRPr>
            </a:lvl6pPr>
            <a:lvl7pPr marL="6530188" indent="0" algn="ctr">
              <a:buNone/>
              <a:defRPr>
                <a:solidFill>
                  <a:schemeClr val="tx1">
                    <a:tint val="75000"/>
                  </a:schemeClr>
                </a:solidFill>
              </a:defRPr>
            </a:lvl7pPr>
            <a:lvl8pPr marL="7618552" indent="0" algn="ctr">
              <a:buNone/>
              <a:defRPr>
                <a:solidFill>
                  <a:schemeClr val="tx1">
                    <a:tint val="75000"/>
                  </a:schemeClr>
                </a:solidFill>
              </a:defRPr>
            </a:lvl8pPr>
            <a:lvl9pPr marL="8706917" indent="0" algn="ctr">
              <a:buNone/>
              <a:defRPr>
                <a:solidFill>
                  <a:schemeClr val="tx1">
                    <a:tint val="75000"/>
                  </a:schemeClr>
                </a:solidFill>
              </a:defRPr>
            </a:lvl9pPr>
          </a:lstStyle>
          <a:p>
            <a:r>
              <a:rPr lang="en-US" dirty="0" smtClean="0"/>
              <a:t>Click to edit Master subtitle style</a:t>
            </a:r>
            <a:endParaRPr lang="en-GB" dirty="0"/>
          </a:p>
        </p:txBody>
      </p:sp>
      <p:sp>
        <p:nvSpPr>
          <p:cNvPr id="5" name="Date Placeholder 3"/>
          <p:cNvSpPr>
            <a:spLocks noGrp="1"/>
          </p:cNvSpPr>
          <p:nvPr>
            <p:ph type="dt" sz="half" idx="10"/>
          </p:nvPr>
        </p:nvSpPr>
        <p:spPr/>
        <p:txBody>
          <a:bodyPr/>
          <a:lstStyle>
            <a:lvl1pPr>
              <a:defRPr/>
            </a:lvl1pPr>
          </a:lstStyle>
          <a:p>
            <a:pPr>
              <a:defRPr/>
            </a:pPr>
            <a:fld id="{44001821-CD05-48EA-8786-527FB00741CC}" type="datetimeFigureOut">
              <a:rPr lang="en-GB"/>
              <a:pPr>
                <a:defRPr/>
              </a:pPr>
              <a:t>24/01/2018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792BF9C-7838-461B-9EF5-46E367ED5097}"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fault Slide">
    <p:spTree>
      <p:nvGrpSpPr>
        <p:cNvPr id="1" name=""/>
        <p:cNvGrpSpPr/>
        <p:nvPr/>
      </p:nvGrpSpPr>
      <p:grpSpPr>
        <a:xfrm>
          <a:off x="0" y="0"/>
          <a:ext cx="0" cy="0"/>
          <a:chOff x="0" y="0"/>
          <a:chExt cx="0" cy="0"/>
        </a:xfrm>
      </p:grpSpPr>
      <p:sp>
        <p:nvSpPr>
          <p:cNvPr id="17" name="Rectangle 16"/>
          <p:cNvSpPr/>
          <p:nvPr userDrawn="1"/>
        </p:nvSpPr>
        <p:spPr>
          <a:xfrm>
            <a:off x="23051965" y="568983"/>
            <a:ext cx="923589" cy="735292"/>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latin typeface="Raleway Light"/>
            </a:endParaRPr>
          </a:p>
        </p:txBody>
      </p:sp>
      <p:sp>
        <p:nvSpPr>
          <p:cNvPr id="19" name="TextBox 18"/>
          <p:cNvSpPr txBox="1"/>
          <p:nvPr userDrawn="1"/>
        </p:nvSpPr>
        <p:spPr>
          <a:xfrm>
            <a:off x="23108727" y="610268"/>
            <a:ext cx="810083" cy="615517"/>
          </a:xfrm>
          <a:prstGeom prst="rect">
            <a:avLst/>
          </a:prstGeom>
          <a:noFill/>
        </p:spPr>
        <p:txBody>
          <a:bodyPr wrap="none" lIns="182843" tIns="91422" rIns="182843" bIns="91422" rtlCol="0">
            <a:spAutoFit/>
          </a:bodyPr>
          <a:lstStyle/>
          <a:p>
            <a:pPr algn="ctr"/>
            <a:fld id="{260E2A6B-A809-4840-BF14-8648BC0BDF87}" type="slidenum">
              <a:rPr lang="id-ID" sz="2800" b="1" smtClean="0">
                <a:solidFill>
                  <a:schemeClr val="accent2"/>
                </a:solidFill>
                <a:latin typeface="Raleway Light"/>
                <a:cs typeface="Raleway Light"/>
              </a:rPr>
              <a:pPr algn="ctr"/>
              <a:t>‹#›</a:t>
            </a:fld>
            <a:endParaRPr lang="id-ID" sz="2800" dirty="0">
              <a:solidFill>
                <a:schemeClr val="accent2"/>
              </a:solidFill>
              <a:latin typeface="Raleway Light"/>
              <a:cs typeface="Raleway Light"/>
            </a:endParaRPr>
          </a:p>
        </p:txBody>
      </p:sp>
    </p:spTree>
    <p:extLst>
      <p:ext uri="{BB962C8B-B14F-4D97-AF65-F5344CB8AC3E}">
        <p14:creationId xmlns:p14="http://schemas.microsoft.com/office/powerpoint/2010/main" xmlns="" val="72043448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Default Slide 2">
    <p:spTree>
      <p:nvGrpSpPr>
        <p:cNvPr id="1" name=""/>
        <p:cNvGrpSpPr/>
        <p:nvPr/>
      </p:nvGrpSpPr>
      <p:grpSpPr>
        <a:xfrm>
          <a:off x="0" y="0"/>
          <a:ext cx="0" cy="0"/>
          <a:chOff x="0" y="0"/>
          <a:chExt cx="0" cy="0"/>
        </a:xfrm>
      </p:grpSpPr>
      <p:sp>
        <p:nvSpPr>
          <p:cNvPr id="13" name="Rectangle 12"/>
          <p:cNvSpPr/>
          <p:nvPr userDrawn="1"/>
        </p:nvSpPr>
        <p:spPr>
          <a:xfrm>
            <a:off x="23051965" y="568983"/>
            <a:ext cx="923589" cy="735292"/>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latin typeface="Raleway Light"/>
            </a:endParaRPr>
          </a:p>
        </p:txBody>
      </p:sp>
      <p:sp>
        <p:nvSpPr>
          <p:cNvPr id="15" name="TextBox 14"/>
          <p:cNvSpPr txBox="1"/>
          <p:nvPr userDrawn="1"/>
        </p:nvSpPr>
        <p:spPr>
          <a:xfrm>
            <a:off x="23108727" y="610268"/>
            <a:ext cx="810083" cy="615517"/>
          </a:xfrm>
          <a:prstGeom prst="rect">
            <a:avLst/>
          </a:prstGeom>
          <a:noFill/>
        </p:spPr>
        <p:txBody>
          <a:bodyPr wrap="none" lIns="182843" tIns="91422" rIns="182843" bIns="91422" rtlCol="0">
            <a:spAutoFit/>
          </a:bodyPr>
          <a:lstStyle/>
          <a:p>
            <a:pPr algn="ctr"/>
            <a:fld id="{260E2A6B-A809-4840-BF14-8648BC0BDF87}" type="slidenum">
              <a:rPr lang="id-ID" sz="2800" b="1" smtClean="0">
                <a:solidFill>
                  <a:schemeClr val="accent2"/>
                </a:solidFill>
                <a:latin typeface="Raleway Light"/>
                <a:cs typeface="Raleway Light"/>
              </a:rPr>
              <a:pPr algn="ctr"/>
              <a:t>‹#›</a:t>
            </a:fld>
            <a:endParaRPr lang="id-ID" sz="2800" dirty="0">
              <a:solidFill>
                <a:schemeClr val="accent2"/>
              </a:solidFill>
              <a:latin typeface="Raleway Light"/>
              <a:cs typeface="Raleway Light"/>
            </a:endParaRPr>
          </a:p>
        </p:txBody>
      </p:sp>
    </p:spTree>
    <p:extLst>
      <p:ext uri="{BB962C8B-B14F-4D97-AF65-F5344CB8AC3E}">
        <p14:creationId xmlns:p14="http://schemas.microsoft.com/office/powerpoint/2010/main" xmlns="" val="175740845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with-picture">
    <p:spTree>
      <p:nvGrpSpPr>
        <p:cNvPr id="1" name=""/>
        <p:cNvGrpSpPr/>
        <p:nvPr/>
      </p:nvGrpSpPr>
      <p:grpSpPr>
        <a:xfrm>
          <a:off x="0" y="0"/>
          <a:ext cx="0" cy="0"/>
          <a:chOff x="0" y="0"/>
          <a:chExt cx="0" cy="0"/>
        </a:xfrm>
      </p:grpSpPr>
      <p:sp>
        <p:nvSpPr>
          <p:cNvPr id="23" name="Picture Placeholder 22"/>
          <p:cNvSpPr>
            <a:spLocks noGrp="1" noChangeAspect="1"/>
          </p:cNvSpPr>
          <p:nvPr>
            <p:ph type="pic" sz="quarter" idx="13"/>
          </p:nvPr>
        </p:nvSpPr>
        <p:spPr>
          <a:xfrm>
            <a:off x="1727870" y="3936083"/>
            <a:ext cx="10099005" cy="7219029"/>
          </a:xfrm>
        </p:spPr>
        <p:txBody>
          <a:bodyPr>
            <a:normAutofit/>
          </a:bodyPr>
          <a:lstStyle>
            <a:lvl1pPr marL="0" indent="0">
              <a:buNone/>
              <a:defRPr sz="3200">
                <a:latin typeface="Raleway Light"/>
                <a:cs typeface="Raleway Light"/>
              </a:defRPr>
            </a:lvl1pPr>
          </a:lstStyle>
          <a:p>
            <a:endParaRPr lang="id-ID" dirty="0"/>
          </a:p>
        </p:txBody>
      </p:sp>
      <p:sp>
        <p:nvSpPr>
          <p:cNvPr id="15" name="Rectangle 14"/>
          <p:cNvSpPr/>
          <p:nvPr userDrawn="1"/>
        </p:nvSpPr>
        <p:spPr>
          <a:xfrm>
            <a:off x="23051965" y="568983"/>
            <a:ext cx="923589" cy="735292"/>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latin typeface="Raleway Light"/>
            </a:endParaRPr>
          </a:p>
        </p:txBody>
      </p:sp>
      <p:sp>
        <p:nvSpPr>
          <p:cNvPr id="16" name="TextBox 15"/>
          <p:cNvSpPr txBox="1"/>
          <p:nvPr userDrawn="1"/>
        </p:nvSpPr>
        <p:spPr>
          <a:xfrm>
            <a:off x="23108727" y="610268"/>
            <a:ext cx="810083" cy="615517"/>
          </a:xfrm>
          <a:prstGeom prst="rect">
            <a:avLst/>
          </a:prstGeom>
          <a:noFill/>
        </p:spPr>
        <p:txBody>
          <a:bodyPr wrap="none" lIns="182843" tIns="91422" rIns="182843" bIns="91422" rtlCol="0">
            <a:spAutoFit/>
          </a:bodyPr>
          <a:lstStyle/>
          <a:p>
            <a:pPr algn="ctr"/>
            <a:fld id="{260E2A6B-A809-4840-BF14-8648BC0BDF87}" type="slidenum">
              <a:rPr lang="id-ID" sz="2800" b="1" smtClean="0">
                <a:solidFill>
                  <a:schemeClr val="accent2"/>
                </a:solidFill>
                <a:latin typeface="Raleway Light"/>
                <a:cs typeface="Raleway Light"/>
              </a:rPr>
              <a:pPr algn="ctr"/>
              <a:t>‹#›</a:t>
            </a:fld>
            <a:endParaRPr lang="id-ID" sz="2800" dirty="0">
              <a:solidFill>
                <a:schemeClr val="accent2"/>
              </a:solidFill>
              <a:latin typeface="Raleway Light"/>
              <a:cs typeface="Raleway Light"/>
            </a:endParaRPr>
          </a:p>
        </p:txBody>
      </p:sp>
    </p:spTree>
    <p:extLst>
      <p:ext uri="{BB962C8B-B14F-4D97-AF65-F5344CB8AC3E}">
        <p14:creationId xmlns:p14="http://schemas.microsoft.com/office/powerpoint/2010/main" xmlns="" val="1114017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ext-half-picture">
    <p:spTree>
      <p:nvGrpSpPr>
        <p:cNvPr id="1" name=""/>
        <p:cNvGrpSpPr/>
        <p:nvPr/>
      </p:nvGrpSpPr>
      <p:grpSpPr>
        <a:xfrm>
          <a:off x="0" y="0"/>
          <a:ext cx="0" cy="0"/>
          <a:chOff x="0" y="0"/>
          <a:chExt cx="0" cy="0"/>
        </a:xfrm>
      </p:grpSpPr>
      <p:sp>
        <p:nvSpPr>
          <p:cNvPr id="23" name="Picture Placeholder 22"/>
          <p:cNvSpPr>
            <a:spLocks noGrp="1" noChangeAspect="1"/>
          </p:cNvSpPr>
          <p:nvPr>
            <p:ph type="pic" sz="quarter" idx="13"/>
          </p:nvPr>
        </p:nvSpPr>
        <p:spPr>
          <a:xfrm>
            <a:off x="12147381" y="-13368"/>
            <a:ext cx="12277060" cy="13758556"/>
          </a:xfrm>
        </p:spPr>
        <p:txBody>
          <a:bodyPr>
            <a:normAutofit/>
          </a:bodyPr>
          <a:lstStyle>
            <a:lvl1pPr marL="0" indent="0">
              <a:buNone/>
              <a:defRPr sz="3200">
                <a:latin typeface="Raleway Light"/>
                <a:cs typeface="Raleway Light"/>
              </a:defRPr>
            </a:lvl1pPr>
          </a:lstStyle>
          <a:p>
            <a:endParaRPr lang="id-ID" dirty="0"/>
          </a:p>
        </p:txBody>
      </p:sp>
    </p:spTree>
    <p:extLst>
      <p:ext uri="{BB962C8B-B14F-4D97-AF65-F5344CB8AC3E}">
        <p14:creationId xmlns:p14="http://schemas.microsoft.com/office/powerpoint/2010/main" xmlns="" val="16439036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Web Data Traffic">
    <p:spTree>
      <p:nvGrpSpPr>
        <p:cNvPr id="1" name=""/>
        <p:cNvGrpSpPr/>
        <p:nvPr/>
      </p:nvGrpSpPr>
      <p:grpSpPr>
        <a:xfrm>
          <a:off x="0" y="0"/>
          <a:ext cx="0" cy="0"/>
          <a:chOff x="0" y="0"/>
          <a:chExt cx="0" cy="0"/>
        </a:xfrm>
      </p:grpSpPr>
      <p:sp>
        <p:nvSpPr>
          <p:cNvPr id="8" name="Rectangle 7"/>
          <p:cNvSpPr/>
          <p:nvPr userDrawn="1"/>
        </p:nvSpPr>
        <p:spPr>
          <a:xfrm>
            <a:off x="23051965" y="568983"/>
            <a:ext cx="923589" cy="735292"/>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latin typeface="Raleway Light"/>
            </a:endParaRPr>
          </a:p>
        </p:txBody>
      </p:sp>
      <p:sp>
        <p:nvSpPr>
          <p:cNvPr id="9" name="TextBox 8"/>
          <p:cNvSpPr txBox="1"/>
          <p:nvPr userDrawn="1"/>
        </p:nvSpPr>
        <p:spPr>
          <a:xfrm>
            <a:off x="23108727" y="610268"/>
            <a:ext cx="810083" cy="615517"/>
          </a:xfrm>
          <a:prstGeom prst="rect">
            <a:avLst/>
          </a:prstGeom>
          <a:noFill/>
        </p:spPr>
        <p:txBody>
          <a:bodyPr wrap="none" lIns="182843" tIns="91422" rIns="182843" bIns="91422" rtlCol="0">
            <a:spAutoFit/>
          </a:bodyPr>
          <a:lstStyle/>
          <a:p>
            <a:pPr algn="ctr"/>
            <a:fld id="{260E2A6B-A809-4840-BF14-8648BC0BDF87}" type="slidenum">
              <a:rPr lang="id-ID" sz="2800" b="1" smtClean="0">
                <a:solidFill>
                  <a:schemeClr val="accent2"/>
                </a:solidFill>
                <a:latin typeface="Raleway Light"/>
                <a:cs typeface="Raleway Light"/>
              </a:rPr>
              <a:pPr algn="ctr"/>
              <a:t>‹#›</a:t>
            </a:fld>
            <a:endParaRPr lang="id-ID" sz="2800" dirty="0">
              <a:solidFill>
                <a:schemeClr val="accent2"/>
              </a:solidFill>
              <a:latin typeface="Raleway Light"/>
              <a:cs typeface="Raleway Light"/>
            </a:endParaRPr>
          </a:p>
        </p:txBody>
      </p:sp>
      <p:sp>
        <p:nvSpPr>
          <p:cNvPr id="12" name="Picture Placeholder 3"/>
          <p:cNvSpPr>
            <a:spLocks noGrp="1" noChangeAspect="1"/>
          </p:cNvSpPr>
          <p:nvPr>
            <p:ph type="pic" sz="quarter" idx="11"/>
          </p:nvPr>
        </p:nvSpPr>
        <p:spPr>
          <a:xfrm>
            <a:off x="10047289" y="4925810"/>
            <a:ext cx="12590795" cy="7051881"/>
          </a:xfrm>
        </p:spPr>
        <p:txBody>
          <a:bodyPr>
            <a:normAutofit/>
          </a:bodyPr>
          <a:lstStyle>
            <a:lvl1pPr>
              <a:defRPr sz="3600">
                <a:solidFill>
                  <a:schemeClr val="accent2"/>
                </a:solidFill>
              </a:defRPr>
            </a:lvl1pPr>
          </a:lstStyle>
          <a:p>
            <a:endParaRPr lang="id-ID" dirty="0"/>
          </a:p>
        </p:txBody>
      </p:sp>
    </p:spTree>
    <p:extLst>
      <p:ext uri="{BB962C8B-B14F-4D97-AF65-F5344CB8AC3E}">
        <p14:creationId xmlns:p14="http://schemas.microsoft.com/office/powerpoint/2010/main" xmlns="" val="244144855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App Design 01">
    <p:spTree>
      <p:nvGrpSpPr>
        <p:cNvPr id="1" name=""/>
        <p:cNvGrpSpPr/>
        <p:nvPr/>
      </p:nvGrpSpPr>
      <p:grpSpPr>
        <a:xfrm>
          <a:off x="0" y="0"/>
          <a:ext cx="0" cy="0"/>
          <a:chOff x="0" y="0"/>
          <a:chExt cx="0" cy="0"/>
        </a:xfrm>
      </p:grpSpPr>
      <p:sp>
        <p:nvSpPr>
          <p:cNvPr id="15" name="Rectangle 14"/>
          <p:cNvSpPr/>
          <p:nvPr userDrawn="1"/>
        </p:nvSpPr>
        <p:spPr>
          <a:xfrm>
            <a:off x="23051965" y="568983"/>
            <a:ext cx="923589" cy="735292"/>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latin typeface="Raleway Light"/>
            </a:endParaRPr>
          </a:p>
        </p:txBody>
      </p:sp>
      <p:sp>
        <p:nvSpPr>
          <p:cNvPr id="26" name="TextBox 25"/>
          <p:cNvSpPr txBox="1"/>
          <p:nvPr userDrawn="1"/>
        </p:nvSpPr>
        <p:spPr>
          <a:xfrm>
            <a:off x="23108727" y="610268"/>
            <a:ext cx="810083" cy="615517"/>
          </a:xfrm>
          <a:prstGeom prst="rect">
            <a:avLst/>
          </a:prstGeom>
          <a:noFill/>
        </p:spPr>
        <p:txBody>
          <a:bodyPr wrap="none" lIns="182843" tIns="91422" rIns="182843" bIns="91422" rtlCol="0">
            <a:spAutoFit/>
          </a:bodyPr>
          <a:lstStyle/>
          <a:p>
            <a:pPr algn="ctr"/>
            <a:fld id="{260E2A6B-A809-4840-BF14-8648BC0BDF87}" type="slidenum">
              <a:rPr lang="id-ID" sz="2800" b="1" smtClean="0">
                <a:solidFill>
                  <a:schemeClr val="accent2"/>
                </a:solidFill>
                <a:latin typeface="Raleway Light"/>
                <a:cs typeface="Raleway Light"/>
              </a:rPr>
              <a:pPr algn="ctr"/>
              <a:t>‹#›</a:t>
            </a:fld>
            <a:endParaRPr lang="id-ID" sz="2800" dirty="0">
              <a:solidFill>
                <a:schemeClr val="accent2"/>
              </a:solidFill>
              <a:latin typeface="Raleway Light"/>
              <a:cs typeface="Raleway Light"/>
            </a:endParaRPr>
          </a:p>
        </p:txBody>
      </p:sp>
      <p:sp>
        <p:nvSpPr>
          <p:cNvPr id="10" name="Rectangle 9"/>
          <p:cNvSpPr/>
          <p:nvPr userDrawn="1"/>
        </p:nvSpPr>
        <p:spPr>
          <a:xfrm>
            <a:off x="23051965" y="568983"/>
            <a:ext cx="923589" cy="735292"/>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latin typeface="Raleway Light"/>
            </a:endParaRPr>
          </a:p>
        </p:txBody>
      </p:sp>
      <p:sp>
        <p:nvSpPr>
          <p:cNvPr id="11" name="TextBox 10"/>
          <p:cNvSpPr txBox="1"/>
          <p:nvPr userDrawn="1"/>
        </p:nvSpPr>
        <p:spPr>
          <a:xfrm>
            <a:off x="23108727" y="610268"/>
            <a:ext cx="810083" cy="615517"/>
          </a:xfrm>
          <a:prstGeom prst="rect">
            <a:avLst/>
          </a:prstGeom>
          <a:noFill/>
        </p:spPr>
        <p:txBody>
          <a:bodyPr wrap="none" lIns="182843" tIns="91422" rIns="182843" bIns="91422" rtlCol="0">
            <a:spAutoFit/>
          </a:bodyPr>
          <a:lstStyle/>
          <a:p>
            <a:pPr algn="ctr"/>
            <a:fld id="{260E2A6B-A809-4840-BF14-8648BC0BDF87}" type="slidenum">
              <a:rPr lang="id-ID" sz="2800" b="1" smtClean="0">
                <a:solidFill>
                  <a:schemeClr val="accent2"/>
                </a:solidFill>
                <a:latin typeface="Raleway Light"/>
                <a:cs typeface="Raleway Light"/>
              </a:rPr>
              <a:pPr algn="ctr"/>
              <a:t>‹#›</a:t>
            </a:fld>
            <a:endParaRPr lang="id-ID" sz="2800" dirty="0">
              <a:solidFill>
                <a:schemeClr val="accent2"/>
              </a:solidFill>
              <a:latin typeface="Raleway Light"/>
              <a:cs typeface="Raleway Light"/>
            </a:endParaRPr>
          </a:p>
        </p:txBody>
      </p:sp>
      <p:sp>
        <p:nvSpPr>
          <p:cNvPr id="31" name="Picture Placeholder 2"/>
          <p:cNvSpPr>
            <a:spLocks noGrp="1" noChangeAspect="1"/>
          </p:cNvSpPr>
          <p:nvPr>
            <p:ph type="pic" sz="quarter" idx="11"/>
          </p:nvPr>
        </p:nvSpPr>
        <p:spPr>
          <a:xfrm>
            <a:off x="3625851" y="3922713"/>
            <a:ext cx="5360988" cy="7205662"/>
          </a:xfrm>
        </p:spPr>
        <p:txBody>
          <a:bodyPr>
            <a:normAutofit/>
          </a:bodyPr>
          <a:lstStyle>
            <a:lvl1pPr marL="0" indent="0">
              <a:buNone/>
              <a:defRPr sz="2000">
                <a:latin typeface="Raleway Light"/>
                <a:cs typeface="Raleway Light"/>
              </a:defRPr>
            </a:lvl1pPr>
          </a:lstStyle>
          <a:p>
            <a:endParaRPr lang="en-US" dirty="0"/>
          </a:p>
        </p:txBody>
      </p:sp>
    </p:spTree>
    <p:extLst>
      <p:ext uri="{BB962C8B-B14F-4D97-AF65-F5344CB8AC3E}">
        <p14:creationId xmlns:p14="http://schemas.microsoft.com/office/powerpoint/2010/main" xmlns="" val="289013714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reak-2">
    <p:spTree>
      <p:nvGrpSpPr>
        <p:cNvPr id="1" name=""/>
        <p:cNvGrpSpPr/>
        <p:nvPr/>
      </p:nvGrpSpPr>
      <p:grpSpPr>
        <a:xfrm>
          <a:off x="0" y="0"/>
          <a:ext cx="0" cy="0"/>
          <a:chOff x="0" y="0"/>
          <a:chExt cx="0" cy="0"/>
        </a:xfrm>
      </p:grpSpPr>
      <p:sp>
        <p:nvSpPr>
          <p:cNvPr id="12" name="Picture Placeholder 2"/>
          <p:cNvSpPr>
            <a:spLocks noGrp="1" noChangeAspect="1"/>
          </p:cNvSpPr>
          <p:nvPr>
            <p:ph type="pic" sz="quarter" idx="10"/>
          </p:nvPr>
        </p:nvSpPr>
        <p:spPr>
          <a:xfrm>
            <a:off x="-53477" y="-80210"/>
            <a:ext cx="16919076" cy="13836315"/>
          </a:xfrm>
          <a:prstGeom prst="rect">
            <a:avLst/>
          </a:prstGeom>
        </p:spPr>
        <p:txBody>
          <a:bodyPr>
            <a:normAutofit/>
          </a:bodyPr>
          <a:lstStyle>
            <a:lvl1pPr marL="0" indent="0">
              <a:buNone/>
              <a:defRPr sz="2000">
                <a:solidFill>
                  <a:schemeClr val="bg1"/>
                </a:solidFill>
                <a:latin typeface="Raleway Light"/>
                <a:cs typeface="Raleway Light"/>
              </a:defRPr>
            </a:lvl1pPr>
          </a:lstStyle>
          <a:p>
            <a:endParaRPr lang="id-ID" dirty="0"/>
          </a:p>
        </p:txBody>
      </p:sp>
    </p:spTree>
    <p:extLst>
      <p:ext uri="{BB962C8B-B14F-4D97-AF65-F5344CB8AC3E}">
        <p14:creationId xmlns:p14="http://schemas.microsoft.com/office/powerpoint/2010/main" xmlns="" val="1870876989"/>
      </p:ext>
    </p:extLst>
  </p:cSld>
  <p:clrMapOvr>
    <a:masterClrMapping/>
  </p:clrMapOvr>
  <p:transition spd="med"/>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D0EAC3B-B007-4BF7-A18F-62385DB4B634}" type="datetimeFigureOut">
              <a:rPr lang="en-GB"/>
              <a:pPr>
                <a:defRPr/>
              </a:pPr>
              <a:t>24/01/2018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53EF7A2-062B-46FC-82E9-E15EF799413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5" y="730259"/>
            <a:ext cx="21025723" cy="2651126"/>
          </a:xfrm>
          <a:prstGeom prst="rect">
            <a:avLst/>
          </a:prstGeom>
        </p:spPr>
        <p:txBody>
          <a:bodyPr vert="horz" lIns="182843" tIns="91422" rIns="182843" bIns="91422"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675965" y="3651250"/>
            <a:ext cx="21025723" cy="8702676"/>
          </a:xfrm>
          <a:prstGeom prst="rect">
            <a:avLst/>
          </a:prstGeom>
        </p:spPr>
        <p:txBody>
          <a:bodyPr vert="horz" lIns="182843" tIns="91422" rIns="182843" bIns="914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675965" y="12712709"/>
            <a:ext cx="5484971" cy="730250"/>
          </a:xfrm>
          <a:prstGeom prst="rect">
            <a:avLst/>
          </a:prstGeom>
        </p:spPr>
        <p:txBody>
          <a:bodyPr vert="horz" lIns="182843" tIns="91422" rIns="182843" bIns="91422" rtlCol="0" anchor="ctr"/>
          <a:lstStyle>
            <a:lvl1pPr marL="0" indent="0" algn="l">
              <a:buFont typeface="Arial"/>
              <a:buNone/>
              <a:defRPr sz="2400">
                <a:solidFill>
                  <a:schemeClr val="tx1">
                    <a:tint val="75000"/>
                  </a:schemeClr>
                </a:solidFill>
                <a:latin typeface="Raleway Regular"/>
                <a:cs typeface="Raleway Regular"/>
              </a:defRPr>
            </a:lvl1pPr>
          </a:lstStyle>
          <a:p>
            <a:endParaRPr lang="en-US" dirty="0"/>
          </a:p>
        </p:txBody>
      </p:sp>
      <p:sp>
        <p:nvSpPr>
          <p:cNvPr id="5" name="Footer Placeholder 4"/>
          <p:cNvSpPr>
            <a:spLocks noGrp="1"/>
          </p:cNvSpPr>
          <p:nvPr>
            <p:ph type="ftr" sz="quarter" idx="3"/>
          </p:nvPr>
        </p:nvSpPr>
        <p:spPr>
          <a:xfrm>
            <a:off x="8075098" y="12712709"/>
            <a:ext cx="8227457" cy="730250"/>
          </a:xfrm>
          <a:prstGeom prst="rect">
            <a:avLst/>
          </a:prstGeom>
        </p:spPr>
        <p:txBody>
          <a:bodyPr vert="horz" lIns="182843" tIns="91422" rIns="182843" bIns="91422" rtlCol="0" anchor="ctr"/>
          <a:lstStyle>
            <a:lvl1pPr marL="0" indent="0" algn="ctr">
              <a:buFont typeface="Arial"/>
              <a:buNone/>
              <a:defRPr sz="2400">
                <a:solidFill>
                  <a:schemeClr val="tx1">
                    <a:tint val="75000"/>
                  </a:schemeClr>
                </a:solidFill>
                <a:latin typeface="Raleway Regular"/>
                <a:cs typeface="Raleway Regular"/>
              </a:defRPr>
            </a:lvl1pPr>
          </a:lstStyle>
          <a:p>
            <a:endParaRPr lang="en-US" dirty="0"/>
          </a:p>
        </p:txBody>
      </p:sp>
      <p:sp>
        <p:nvSpPr>
          <p:cNvPr id="6" name="Slide Number Placeholder 5"/>
          <p:cNvSpPr>
            <a:spLocks noGrp="1"/>
          </p:cNvSpPr>
          <p:nvPr>
            <p:ph type="sldNum" sz="quarter" idx="4"/>
          </p:nvPr>
        </p:nvSpPr>
        <p:spPr>
          <a:xfrm>
            <a:off x="17216715" y="12712709"/>
            <a:ext cx="5484971" cy="730250"/>
          </a:xfrm>
          <a:prstGeom prst="rect">
            <a:avLst/>
          </a:prstGeom>
        </p:spPr>
        <p:txBody>
          <a:bodyPr vert="horz" lIns="182843" tIns="91422" rIns="182843" bIns="91422" rtlCol="0" anchor="ctr"/>
          <a:lstStyle>
            <a:lvl1pPr marL="0" indent="0" algn="r">
              <a:buFont typeface="Arial"/>
              <a:buNone/>
              <a:defRPr sz="2400">
                <a:solidFill>
                  <a:schemeClr val="tx1">
                    <a:tint val="75000"/>
                  </a:schemeClr>
                </a:solidFill>
                <a:latin typeface="Raleway Regular"/>
                <a:cs typeface="Raleway Regular"/>
              </a:defRPr>
            </a:lvl1pPr>
          </a:lstStyle>
          <a:p>
            <a:fld id="{FCEE2C88-6C8F-484D-AF69-578F576B1F44}" type="slidenum">
              <a:rPr lang="en-US" smtClean="0"/>
              <a:pPr/>
              <a:t>‹#›</a:t>
            </a:fld>
            <a:endParaRPr lang="en-US" dirty="0"/>
          </a:p>
        </p:txBody>
      </p:sp>
    </p:spTree>
    <p:extLst>
      <p:ext uri="{BB962C8B-B14F-4D97-AF65-F5344CB8AC3E}">
        <p14:creationId xmlns:p14="http://schemas.microsoft.com/office/powerpoint/2010/main" xmlns="" val="1422848046"/>
      </p:ext>
    </p:extLst>
  </p:cSld>
  <p:clrMap bg1="lt1" tx1="dk1" bg2="lt2" tx2="dk2" accent1="accent1" accent2="accent2" accent3="accent3" accent4="accent4" accent5="accent5" accent6="accent6" hlink="hlink" folHlink="folHlink"/>
  <p:sldLayoutIdLst>
    <p:sldLayoutId id="2147483768" r:id="rId1"/>
    <p:sldLayoutId id="2147483657" r:id="rId2"/>
    <p:sldLayoutId id="2147483748" r:id="rId3"/>
    <p:sldLayoutId id="2147483766" r:id="rId4"/>
    <p:sldLayoutId id="2147483767" r:id="rId5"/>
    <p:sldLayoutId id="2147483746" r:id="rId6"/>
    <p:sldLayoutId id="2147483765" r:id="rId7"/>
    <p:sldLayoutId id="2147483763" r:id="rId8"/>
    <p:sldLayoutId id="2147483775" r:id="rId9"/>
    <p:sldLayoutId id="2147483790" r:id="rId10"/>
  </p:sldLayoutIdLst>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hf hdr="0" ftr="0" dt="0"/>
  <p:txStyles>
    <p:titleStyle>
      <a:lvl1pPr marL="0" indent="0" algn="l" defTabSz="1828434" rtl="0" eaLnBrk="1" latinLnBrk="0" hangingPunct="1">
        <a:lnSpc>
          <a:spcPct val="90000"/>
        </a:lnSpc>
        <a:spcBef>
          <a:spcPct val="0"/>
        </a:spcBef>
        <a:buFont typeface="Arial"/>
        <a:buNone/>
        <a:defRPr lang="en-US" sz="6000" kern="1200">
          <a:solidFill>
            <a:schemeClr val="tx1"/>
          </a:solidFill>
          <a:latin typeface="Raleway Regular"/>
          <a:ea typeface="+mj-ea"/>
          <a:cs typeface="Raleway Regular"/>
        </a:defRPr>
      </a:lvl1pPr>
    </p:titleStyle>
    <p:bodyStyle>
      <a:lvl1pPr marL="0" indent="0" algn="l" defTabSz="1828434" rtl="0" eaLnBrk="1" latinLnBrk="0" hangingPunct="1">
        <a:lnSpc>
          <a:spcPct val="90000"/>
        </a:lnSpc>
        <a:spcBef>
          <a:spcPts val="2000"/>
        </a:spcBef>
        <a:buFont typeface="Arial" panose="020B0604020202020204" pitchFamily="34" charset="0"/>
        <a:buNone/>
        <a:defRPr lang="en-US" sz="4800" kern="1200" dirty="0" smtClean="0">
          <a:solidFill>
            <a:schemeClr val="tx1"/>
          </a:solidFill>
          <a:effectLst/>
          <a:latin typeface="Raleway Regular"/>
          <a:ea typeface="+mn-ea"/>
          <a:cs typeface="Raleway Regular"/>
        </a:defRPr>
      </a:lvl1pPr>
      <a:lvl2pPr marL="914217" indent="0" algn="l" defTabSz="1828434" rtl="0" eaLnBrk="1" latinLnBrk="0" hangingPunct="1">
        <a:lnSpc>
          <a:spcPct val="90000"/>
        </a:lnSpc>
        <a:spcBef>
          <a:spcPts val="1000"/>
        </a:spcBef>
        <a:buFont typeface="Arial" panose="020B0604020202020204" pitchFamily="34" charset="0"/>
        <a:buNone/>
        <a:defRPr lang="en-US" sz="4000" kern="1200" dirty="0" smtClean="0">
          <a:solidFill>
            <a:schemeClr val="tx1"/>
          </a:solidFill>
          <a:effectLst/>
          <a:latin typeface="Raleway Regular"/>
          <a:ea typeface="+mn-ea"/>
          <a:cs typeface="Raleway Regular"/>
        </a:defRPr>
      </a:lvl2pPr>
      <a:lvl3pPr marL="1828434" indent="0" algn="l" defTabSz="1828434" rtl="0" eaLnBrk="1" latinLnBrk="0" hangingPunct="1">
        <a:lnSpc>
          <a:spcPct val="90000"/>
        </a:lnSpc>
        <a:spcBef>
          <a:spcPts val="1000"/>
        </a:spcBef>
        <a:buFont typeface="Arial" panose="020B0604020202020204" pitchFamily="34" charset="0"/>
        <a:buNone/>
        <a:defRPr lang="en-US" sz="3600" kern="1200" dirty="0" smtClean="0">
          <a:solidFill>
            <a:schemeClr val="tx1"/>
          </a:solidFill>
          <a:effectLst/>
          <a:latin typeface="Raleway Regular"/>
          <a:ea typeface="+mn-ea"/>
          <a:cs typeface="Raleway Regular"/>
        </a:defRPr>
      </a:lvl3pPr>
      <a:lvl4pPr marL="2742651" indent="0" algn="l" defTabSz="1828434" rtl="0" eaLnBrk="1" latinLnBrk="0" hangingPunct="1">
        <a:lnSpc>
          <a:spcPct val="90000"/>
        </a:lnSpc>
        <a:spcBef>
          <a:spcPts val="1000"/>
        </a:spcBef>
        <a:buFont typeface="Arial" panose="020B0604020202020204" pitchFamily="34" charset="0"/>
        <a:buNone/>
        <a:defRPr lang="en-US" sz="3200" kern="1200" dirty="0" smtClean="0">
          <a:solidFill>
            <a:schemeClr val="tx1"/>
          </a:solidFill>
          <a:effectLst/>
          <a:latin typeface="Raleway Regular"/>
          <a:ea typeface="+mn-ea"/>
          <a:cs typeface="Raleway Regular"/>
        </a:defRPr>
      </a:lvl4pPr>
      <a:lvl5pPr marL="3656868" indent="0" algn="l" defTabSz="1828434" rtl="0" eaLnBrk="1" latinLnBrk="0" hangingPunct="1">
        <a:lnSpc>
          <a:spcPct val="90000"/>
        </a:lnSpc>
        <a:spcBef>
          <a:spcPts val="1000"/>
        </a:spcBef>
        <a:buFont typeface="Arial" panose="020B0604020202020204" pitchFamily="34" charset="0"/>
        <a:buNone/>
        <a:defRPr lang="en-US" sz="3200" kern="1200" dirty="0">
          <a:solidFill>
            <a:schemeClr val="tx1"/>
          </a:solidFill>
          <a:effectLst/>
          <a:latin typeface="Raleway Regular"/>
          <a:ea typeface="+mn-ea"/>
          <a:cs typeface="Raleway Regular"/>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438960" y="2536827"/>
            <a:ext cx="21884867" cy="10658474"/>
          </a:xfrm>
          <a:prstGeom prst="rect">
            <a:avLst/>
          </a:prstGeom>
          <a:noFill/>
          <a:ln w="9525">
            <a:noFill/>
            <a:miter lim="800000"/>
            <a:headEnd/>
            <a:tailEnd/>
          </a:ln>
          <a:effectLst/>
        </p:spPr>
        <p:txBody>
          <a:bodyPr wrap="none" lIns="217673" tIns="108836" rIns="217673" bIns="108836" anchor="ctr"/>
          <a:lstStyle/>
          <a:p>
            <a:endParaRPr lang="en-US"/>
          </a:p>
        </p:txBody>
      </p:sp>
      <p:sp>
        <p:nvSpPr>
          <p:cNvPr id="8197" name="Text Box 5"/>
          <p:cNvSpPr txBox="1">
            <a:spLocks noChangeArrowheads="1"/>
          </p:cNvSpPr>
          <p:nvPr/>
        </p:nvSpPr>
        <p:spPr bwMode="auto">
          <a:xfrm>
            <a:off x="1438961" y="285750"/>
            <a:ext cx="21884866" cy="13577301"/>
          </a:xfrm>
          <a:prstGeom prst="rect">
            <a:avLst/>
          </a:prstGeom>
          <a:noFill/>
          <a:ln w="9525">
            <a:noFill/>
            <a:miter lim="800000"/>
            <a:headEnd/>
            <a:tailEnd/>
          </a:ln>
          <a:effectLst/>
        </p:spPr>
        <p:txBody>
          <a:bodyPr wrap="square" lIns="217673" tIns="108836" rIns="217673" bIns="108836">
            <a:spAutoFit/>
          </a:bodyPr>
          <a:lstStyle/>
          <a:p>
            <a:r>
              <a:rPr lang="en-US" sz="2800" dirty="0" smtClean="0">
                <a:solidFill>
                  <a:srgbClr val="000000"/>
                </a:solidFill>
                <a:latin typeface="Arial" pitchFamily="34" charset="0"/>
                <a:cs typeface="Arial" pitchFamily="34" charset="0"/>
              </a:rPr>
              <a:t>If you’re visiting the Twin Cities for Super Bowl 52, here are a list of restaurants and bars that you can’t go wrong with within reasonable </a:t>
            </a:r>
            <a:r>
              <a:rPr lang="en-US" sz="2800" dirty="0" err="1" smtClean="0">
                <a:solidFill>
                  <a:srgbClr val="000000"/>
                </a:solidFill>
                <a:latin typeface="Arial" pitchFamily="34" charset="0"/>
                <a:cs typeface="Arial" pitchFamily="34" charset="0"/>
              </a:rPr>
              <a:t>Uber</a:t>
            </a:r>
            <a:r>
              <a:rPr lang="en-US" sz="2800" dirty="0" smtClean="0">
                <a:solidFill>
                  <a:srgbClr val="000000"/>
                </a:solidFill>
                <a:latin typeface="Arial" pitchFamily="34" charset="0"/>
                <a:cs typeface="Arial" pitchFamily="34" charset="0"/>
              </a:rPr>
              <a:t>/</a:t>
            </a:r>
            <a:r>
              <a:rPr lang="en-US" sz="2800" dirty="0" err="1" smtClean="0">
                <a:solidFill>
                  <a:srgbClr val="000000"/>
                </a:solidFill>
                <a:latin typeface="Arial" pitchFamily="34" charset="0"/>
                <a:cs typeface="Arial" pitchFamily="34" charset="0"/>
              </a:rPr>
              <a:t>Lyft</a:t>
            </a:r>
            <a:r>
              <a:rPr lang="en-US" sz="2800" dirty="0" smtClean="0">
                <a:solidFill>
                  <a:srgbClr val="000000"/>
                </a:solidFill>
                <a:latin typeface="Arial" pitchFamily="34" charset="0"/>
                <a:cs typeface="Arial" pitchFamily="34" charset="0"/>
              </a:rPr>
              <a:t> range from U.S. Bank Stadium and Radio Row – courtesy of </a:t>
            </a:r>
            <a:r>
              <a:rPr lang="en-US" sz="2800" b="1" dirty="0" smtClean="0">
                <a:solidFill>
                  <a:srgbClr val="000000"/>
                </a:solidFill>
                <a:latin typeface="Arial" pitchFamily="34" charset="0"/>
                <a:cs typeface="Arial" pitchFamily="34" charset="0"/>
              </a:rPr>
              <a:t>1500 ESPN Twin Cities midday host Phil Mackey</a:t>
            </a:r>
            <a:r>
              <a:rPr lang="en-US" sz="2800" dirty="0" smtClean="0">
                <a:solidFill>
                  <a:srgbClr val="000000"/>
                </a:solidFill>
                <a:latin typeface="Arial" pitchFamily="34" charset="0"/>
                <a:cs typeface="Arial" pitchFamily="34" charset="0"/>
              </a:rPr>
              <a:t>.</a:t>
            </a:r>
          </a:p>
          <a:p>
            <a:endParaRPr lang="en-US" sz="2800" b="1" dirty="0" smtClean="0">
              <a:solidFill>
                <a:srgbClr val="000000"/>
              </a:solidFill>
              <a:latin typeface="Arial" pitchFamily="34" charset="0"/>
              <a:cs typeface="Arial" pitchFamily="34" charset="0"/>
            </a:endParaRPr>
          </a:p>
          <a:p>
            <a:r>
              <a:rPr lang="en-US" sz="2800" b="1" dirty="0" smtClean="0">
                <a:solidFill>
                  <a:srgbClr val="000000"/>
                </a:solidFill>
                <a:latin typeface="Arial" pitchFamily="34" charset="0"/>
                <a:cs typeface="Arial" pitchFamily="34" charset="0"/>
              </a:rPr>
              <a:t>The obvious classics:</a:t>
            </a:r>
            <a:r>
              <a:rPr lang="en-US" sz="2800" dirty="0" smtClean="0">
                <a:solidFill>
                  <a:srgbClr val="000000"/>
                </a:solidFill>
                <a:latin typeface="Arial" pitchFamily="34" charset="0"/>
                <a:cs typeface="Arial" pitchFamily="34" charset="0"/>
              </a:rPr>
              <a:t> Manny’s &amp; Murrays are the two famous steakhouses downtown Minneapolis. </a:t>
            </a:r>
            <a:r>
              <a:rPr lang="en-US" sz="2800" dirty="0" err="1" smtClean="0">
                <a:solidFill>
                  <a:srgbClr val="000000"/>
                </a:solidFill>
                <a:latin typeface="Arial" pitchFamily="34" charset="0"/>
                <a:cs typeface="Arial" pitchFamily="34" charset="0"/>
              </a:rPr>
              <a:t>Oceannairre</a:t>
            </a:r>
            <a:r>
              <a:rPr lang="en-US" sz="2800" dirty="0" smtClean="0">
                <a:solidFill>
                  <a:srgbClr val="000000"/>
                </a:solidFill>
                <a:latin typeface="Arial" pitchFamily="34" charset="0"/>
                <a:cs typeface="Arial" pitchFamily="34" charset="0"/>
              </a:rPr>
              <a:t> is the well-known, high-end seafood spot.</a:t>
            </a:r>
          </a:p>
          <a:p>
            <a:r>
              <a:rPr lang="en-US" sz="2800" dirty="0" smtClean="0">
                <a:solidFill>
                  <a:srgbClr val="000000"/>
                </a:solidFill>
                <a:latin typeface="Arial" pitchFamily="34" charset="0"/>
                <a:cs typeface="Arial" pitchFamily="34" charset="0"/>
              </a:rPr>
              <a:t> </a:t>
            </a:r>
          </a:p>
          <a:p>
            <a:r>
              <a:rPr lang="en-US" sz="2800" b="1" dirty="0" err="1" smtClean="0">
                <a:solidFill>
                  <a:srgbClr val="000000"/>
                </a:solidFill>
                <a:latin typeface="Arial" pitchFamily="34" charset="0"/>
                <a:cs typeface="Arial" pitchFamily="34" charset="0"/>
              </a:rPr>
              <a:t>Jucy</a:t>
            </a:r>
            <a:r>
              <a:rPr lang="en-US" sz="2800" b="1" dirty="0" smtClean="0">
                <a:solidFill>
                  <a:srgbClr val="000000"/>
                </a:solidFill>
                <a:latin typeface="Arial" pitchFamily="34" charset="0"/>
                <a:cs typeface="Arial" pitchFamily="34" charset="0"/>
              </a:rPr>
              <a:t> Lucy spots (cheese-infused burgers – a huge staple in Minnesota):</a:t>
            </a:r>
            <a:r>
              <a:rPr lang="en-US" sz="2800" dirty="0" smtClean="0">
                <a:solidFill>
                  <a:srgbClr val="000000"/>
                </a:solidFill>
                <a:latin typeface="Arial" pitchFamily="34" charset="0"/>
                <a:cs typeface="Arial" pitchFamily="34" charset="0"/>
              </a:rPr>
              <a:t> Matt’s Bar, The Nook, Groveland Tap, Blue Door Pub.</a:t>
            </a:r>
          </a:p>
          <a:p>
            <a:r>
              <a:rPr lang="en-US" sz="2800" dirty="0" smtClean="0">
                <a:solidFill>
                  <a:srgbClr val="000000"/>
                </a:solidFill>
                <a:latin typeface="Arial" pitchFamily="34" charset="0"/>
                <a:cs typeface="Arial" pitchFamily="34" charset="0"/>
              </a:rPr>
              <a:t> </a:t>
            </a:r>
          </a:p>
          <a:p>
            <a:r>
              <a:rPr lang="en-US" sz="2800" b="1" dirty="0" smtClean="0">
                <a:solidFill>
                  <a:srgbClr val="000000"/>
                </a:solidFill>
                <a:latin typeface="Arial" pitchFamily="34" charset="0"/>
                <a:cs typeface="Arial" pitchFamily="34" charset="0"/>
              </a:rPr>
              <a:t>My personal favorites:</a:t>
            </a:r>
            <a:endParaRPr lang="en-US" sz="2800" dirty="0" smtClean="0">
              <a:solidFill>
                <a:srgbClr val="000000"/>
              </a:solidFill>
              <a:latin typeface="Arial" pitchFamily="34" charset="0"/>
              <a:cs typeface="Arial" pitchFamily="34" charset="0"/>
            </a:endParaRPr>
          </a:p>
          <a:p>
            <a:r>
              <a:rPr lang="en-US" sz="2800" dirty="0" smtClean="0">
                <a:solidFill>
                  <a:srgbClr val="000000"/>
                </a:solidFill>
                <a:latin typeface="Arial" pitchFamily="34" charset="0"/>
                <a:cs typeface="Arial" pitchFamily="34" charset="0"/>
              </a:rPr>
              <a:t> </a:t>
            </a:r>
          </a:p>
          <a:p>
            <a:r>
              <a:rPr lang="en-US" sz="2800" dirty="0" smtClean="0">
                <a:solidFill>
                  <a:srgbClr val="000000"/>
                </a:solidFill>
                <a:latin typeface="Arial" pitchFamily="34" charset="0"/>
                <a:cs typeface="Arial" pitchFamily="34" charset="0"/>
              </a:rPr>
              <a:t>JD Hoyt’s – Classic chophouse downtown Minneapolis. Meat, seafood, Cajun </a:t>
            </a:r>
            <a:r>
              <a:rPr lang="en-US" sz="2800" dirty="0" err="1" smtClean="0">
                <a:solidFill>
                  <a:srgbClr val="000000"/>
                </a:solidFill>
                <a:latin typeface="Arial" pitchFamily="34" charset="0"/>
                <a:cs typeface="Arial" pitchFamily="34" charset="0"/>
              </a:rPr>
              <a:t>hashbrowns</a:t>
            </a:r>
            <a:r>
              <a:rPr lang="en-US" sz="2800" dirty="0" smtClean="0">
                <a:solidFill>
                  <a:srgbClr val="000000"/>
                </a:solidFill>
                <a:latin typeface="Arial" pitchFamily="34" charset="0"/>
                <a:cs typeface="Arial" pitchFamily="34" charset="0"/>
              </a:rPr>
              <a:t>, old fashions and a bar/lounge area with games on TV. Order the pork chops and a buddy bowl.</a:t>
            </a:r>
          </a:p>
          <a:p>
            <a:r>
              <a:rPr lang="en-US" sz="2800" dirty="0" smtClean="0">
                <a:solidFill>
                  <a:srgbClr val="000000"/>
                </a:solidFill>
                <a:latin typeface="Arial" pitchFamily="34" charset="0"/>
                <a:cs typeface="Arial" pitchFamily="34" charset="0"/>
              </a:rPr>
              <a:t> </a:t>
            </a:r>
          </a:p>
          <a:p>
            <a:r>
              <a:rPr lang="en-US" sz="2800" dirty="0" smtClean="0">
                <a:solidFill>
                  <a:srgbClr val="000000"/>
                </a:solidFill>
                <a:latin typeface="Arial" pitchFamily="34" charset="0"/>
                <a:cs typeface="Arial" pitchFamily="34" charset="0"/>
              </a:rPr>
              <a:t>Red Cow &amp; Red Rabbit: Cow for gourmet burgers, Rabbit for Italian-</a:t>
            </a:r>
            <a:r>
              <a:rPr lang="en-US" sz="2800" dirty="0" err="1" smtClean="0">
                <a:solidFill>
                  <a:srgbClr val="000000"/>
                </a:solidFill>
                <a:latin typeface="Arial" pitchFamily="34" charset="0"/>
                <a:cs typeface="Arial" pitchFamily="34" charset="0"/>
              </a:rPr>
              <a:t>ish</a:t>
            </a:r>
            <a:r>
              <a:rPr lang="en-US" sz="2800" dirty="0" smtClean="0">
                <a:solidFill>
                  <a:srgbClr val="000000"/>
                </a:solidFill>
                <a:latin typeface="Arial" pitchFamily="34" charset="0"/>
                <a:cs typeface="Arial" pitchFamily="34" charset="0"/>
              </a:rPr>
              <a:t> + flatbreads. There are a handful of these around Minneapolis and St. Paul. At Red Cow, order the 60/40 burger. At Red Rabbit, get the Chopped pizza. And a Manhattan.</a:t>
            </a:r>
          </a:p>
          <a:p>
            <a:r>
              <a:rPr lang="en-US" sz="2800" dirty="0" smtClean="0">
                <a:solidFill>
                  <a:srgbClr val="000000"/>
                </a:solidFill>
                <a:latin typeface="Arial" pitchFamily="34" charset="0"/>
                <a:cs typeface="Arial" pitchFamily="34" charset="0"/>
              </a:rPr>
              <a:t> </a:t>
            </a:r>
          </a:p>
          <a:p>
            <a:r>
              <a:rPr lang="en-US" sz="2800" dirty="0" smtClean="0">
                <a:solidFill>
                  <a:srgbClr val="000000"/>
                </a:solidFill>
                <a:latin typeface="Arial" pitchFamily="34" charset="0"/>
                <a:cs typeface="Arial" pitchFamily="34" charset="0"/>
              </a:rPr>
              <a:t>Bar La </a:t>
            </a:r>
            <a:r>
              <a:rPr lang="en-US" sz="2800" dirty="0" err="1" smtClean="0">
                <a:solidFill>
                  <a:srgbClr val="000000"/>
                </a:solidFill>
                <a:latin typeface="Arial" pitchFamily="34" charset="0"/>
                <a:cs typeface="Arial" pitchFamily="34" charset="0"/>
              </a:rPr>
              <a:t>Grassa</a:t>
            </a:r>
            <a:r>
              <a:rPr lang="en-US" sz="2800" dirty="0" smtClean="0">
                <a:solidFill>
                  <a:srgbClr val="000000"/>
                </a:solidFill>
                <a:latin typeface="Arial" pitchFamily="34" charset="0"/>
                <a:cs typeface="Arial" pitchFamily="34" charset="0"/>
              </a:rPr>
              <a:t> – Best Italian food in Minneapolis. Order the lobster </a:t>
            </a:r>
            <a:r>
              <a:rPr lang="en-US" sz="2800" dirty="0" err="1" smtClean="0">
                <a:solidFill>
                  <a:srgbClr val="000000"/>
                </a:solidFill>
                <a:latin typeface="Arial" pitchFamily="34" charset="0"/>
                <a:cs typeface="Arial" pitchFamily="34" charset="0"/>
              </a:rPr>
              <a:t>bruschetta</a:t>
            </a:r>
            <a:r>
              <a:rPr lang="en-US" sz="2800" dirty="0" smtClean="0">
                <a:solidFill>
                  <a:srgbClr val="000000"/>
                </a:solidFill>
                <a:latin typeface="Arial" pitchFamily="34" charset="0"/>
                <a:cs typeface="Arial" pitchFamily="34" charset="0"/>
              </a:rPr>
              <a:t> and red wine spaghetti with pine nuts. Insane.</a:t>
            </a:r>
          </a:p>
          <a:p>
            <a:r>
              <a:rPr lang="en-US" sz="2800" dirty="0" smtClean="0">
                <a:solidFill>
                  <a:srgbClr val="000000"/>
                </a:solidFill>
                <a:latin typeface="Arial" pitchFamily="34" charset="0"/>
                <a:cs typeface="Arial" pitchFamily="34" charset="0"/>
              </a:rPr>
              <a:t> </a:t>
            </a:r>
          </a:p>
          <a:p>
            <a:r>
              <a:rPr lang="en-US" sz="2800" dirty="0" smtClean="0">
                <a:solidFill>
                  <a:srgbClr val="000000"/>
                </a:solidFill>
                <a:latin typeface="Arial" pitchFamily="34" charset="0"/>
                <a:cs typeface="Arial" pitchFamily="34" charset="0"/>
              </a:rPr>
              <a:t>Eli’s – Two locations; downtown Minneapolis and Northeast Minneapolis. Most underrated restaurant in the Twin Cities. Order literally anything.</a:t>
            </a:r>
          </a:p>
          <a:p>
            <a:r>
              <a:rPr lang="en-US" sz="2800" dirty="0" smtClean="0">
                <a:solidFill>
                  <a:srgbClr val="000000"/>
                </a:solidFill>
                <a:latin typeface="Arial" pitchFamily="34" charset="0"/>
                <a:cs typeface="Arial" pitchFamily="34" charset="0"/>
              </a:rPr>
              <a:t> </a:t>
            </a:r>
          </a:p>
          <a:p>
            <a:r>
              <a:rPr lang="en-US" sz="2800" dirty="0" err="1" smtClean="0">
                <a:solidFill>
                  <a:srgbClr val="000000"/>
                </a:solidFill>
                <a:latin typeface="Arial" pitchFamily="34" charset="0"/>
                <a:cs typeface="Arial" pitchFamily="34" charset="0"/>
              </a:rPr>
              <a:t>Jefe</a:t>
            </a:r>
            <a:r>
              <a:rPr lang="en-US" sz="2800" dirty="0" smtClean="0">
                <a:solidFill>
                  <a:srgbClr val="000000"/>
                </a:solidFill>
                <a:latin typeface="Arial" pitchFamily="34" charset="0"/>
                <a:cs typeface="Arial" pitchFamily="34" charset="0"/>
              </a:rPr>
              <a:t> – Awesome Mexican restaurant in the St. Anthony Main area of Minneapolis, which is just across the river from U.S. Bank Stadium. Amazing skyline views from this street. Order the fried oyster and pork belly tacos.</a:t>
            </a:r>
          </a:p>
          <a:p>
            <a:r>
              <a:rPr lang="en-US" sz="2800" dirty="0" smtClean="0">
                <a:solidFill>
                  <a:srgbClr val="000000"/>
                </a:solidFill>
                <a:latin typeface="Arial" pitchFamily="34" charset="0"/>
                <a:cs typeface="Arial" pitchFamily="34" charset="0"/>
              </a:rPr>
              <a:t> </a:t>
            </a:r>
          </a:p>
          <a:p>
            <a:r>
              <a:rPr lang="en-US" sz="2800" dirty="0" smtClean="0">
                <a:solidFill>
                  <a:srgbClr val="000000"/>
                </a:solidFill>
                <a:latin typeface="Arial" pitchFamily="34" charset="0"/>
                <a:cs typeface="Arial" pitchFamily="34" charset="0"/>
              </a:rPr>
              <a:t>Young Joni – Wood-fired pizzas and craft cocktails in Northeast Minneapolis. You might need a reservation, or you can try bellying up at the bar. Order literally anything. And a ginger Mule.</a:t>
            </a:r>
          </a:p>
          <a:p>
            <a:r>
              <a:rPr lang="en-US" sz="2800" dirty="0" smtClean="0">
                <a:solidFill>
                  <a:srgbClr val="000000"/>
                </a:solidFill>
                <a:latin typeface="Arial" pitchFamily="34" charset="0"/>
                <a:cs typeface="Arial" pitchFamily="34" charset="0"/>
              </a:rPr>
              <a:t> </a:t>
            </a:r>
          </a:p>
          <a:p>
            <a:r>
              <a:rPr lang="en-US" sz="2800" dirty="0" smtClean="0">
                <a:solidFill>
                  <a:srgbClr val="000000"/>
                </a:solidFill>
                <a:latin typeface="Arial" pitchFamily="34" charset="0"/>
                <a:cs typeface="Arial" pitchFamily="34" charset="0"/>
              </a:rPr>
              <a:t>Stray Dog – Formerly known as Bulldog Northeast, recently rebranded. Best bar menu in Minneapolis. Order a side of tots with whatever you eat.</a:t>
            </a:r>
          </a:p>
          <a:p>
            <a:r>
              <a:rPr lang="en-US" sz="2800" dirty="0" smtClean="0">
                <a:solidFill>
                  <a:srgbClr val="000000"/>
                </a:solidFill>
                <a:latin typeface="Arial" pitchFamily="34" charset="0"/>
                <a:cs typeface="Arial" pitchFamily="34" charset="0"/>
              </a:rPr>
              <a:t> </a:t>
            </a:r>
          </a:p>
          <a:p>
            <a:r>
              <a:rPr lang="en-US" sz="2800" dirty="0" smtClean="0">
                <a:solidFill>
                  <a:srgbClr val="000000"/>
                </a:solidFill>
                <a:latin typeface="Arial" pitchFamily="34" charset="0"/>
                <a:cs typeface="Arial" pitchFamily="34" charset="0"/>
              </a:rPr>
              <a:t>Saint Dinette – Midwest comfort food joint in </a:t>
            </a:r>
            <a:r>
              <a:rPr lang="en-US" sz="2800" dirty="0" err="1" smtClean="0">
                <a:solidFill>
                  <a:srgbClr val="000000"/>
                </a:solidFill>
                <a:latin typeface="Arial" pitchFamily="34" charset="0"/>
                <a:cs typeface="Arial" pitchFamily="34" charset="0"/>
              </a:rPr>
              <a:t>Lowertown</a:t>
            </a:r>
            <a:r>
              <a:rPr lang="en-US" sz="2800" dirty="0" smtClean="0">
                <a:solidFill>
                  <a:srgbClr val="000000"/>
                </a:solidFill>
                <a:latin typeface="Arial" pitchFamily="34" charset="0"/>
                <a:cs typeface="Arial" pitchFamily="34" charset="0"/>
              </a:rPr>
              <a:t> St. Paul. Possibly the best cheeseburger in the Twin Cities.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Theme">
  <a:themeElements>
    <a:clrScheme name="Atitlan - Blue - Light">
      <a:dk1>
        <a:srgbClr val="A1A1A1"/>
      </a:dk1>
      <a:lt1>
        <a:sysClr val="window" lastClr="FFFFFF"/>
      </a:lt1>
      <a:dk2>
        <a:srgbClr val="30C0D4"/>
      </a:dk2>
      <a:lt2>
        <a:srgbClr val="FFFFFF"/>
      </a:lt2>
      <a:accent1>
        <a:srgbClr val="2F2F2F"/>
      </a:accent1>
      <a:accent2>
        <a:srgbClr val="30C0D4"/>
      </a:accent2>
      <a:accent3>
        <a:srgbClr val="8B8B8B"/>
      </a:accent3>
      <a:accent4>
        <a:srgbClr val="555555"/>
      </a:accent4>
      <a:accent5>
        <a:srgbClr val="C6C6C6"/>
      </a:accent5>
      <a:accent6>
        <a:srgbClr val="A1A1A1"/>
      </a:accent6>
      <a:hlink>
        <a:srgbClr val="F33B48"/>
      </a:hlink>
      <a:folHlink>
        <a:srgbClr val="FFC000"/>
      </a:folHlink>
    </a:clrScheme>
    <a:fontScheme name="Custom 1">
      <a:majorFont>
        <a:latin typeface="Lato"/>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Grid.thmx</Template>
  <TotalTime>21228</TotalTime>
  <Words>41</Words>
  <Application>Microsoft Office PowerPoint</Application>
  <PresentationFormat>Custom</PresentationFormat>
  <Paragraphs>24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Theme</vt:lpstr>
      <vt:lpstr>Slide 1</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ALEIXO</dc:creator>
  <cp:lastModifiedBy>JasonAleixo</cp:lastModifiedBy>
  <cp:revision>1936</cp:revision>
  <dcterms:created xsi:type="dcterms:W3CDTF">2014-11-12T21:47:38Z</dcterms:created>
  <dcterms:modified xsi:type="dcterms:W3CDTF">2018-01-24T17:12:33Z</dcterms:modified>
</cp:coreProperties>
</file>