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  <p:sldMasterId id="2147483834" r:id="rId2"/>
    <p:sldMasterId id="2147483836" r:id="rId3"/>
    <p:sldMasterId id="2147483839" r:id="rId4"/>
  </p:sldMasterIdLst>
  <p:sldIdLst>
    <p:sldId id="309" r:id="rId5"/>
    <p:sldId id="300" r:id="rId6"/>
    <p:sldId id="304" r:id="rId7"/>
    <p:sldId id="305" r:id="rId8"/>
    <p:sldId id="303" r:id="rId9"/>
    <p:sldId id="307" r:id="rId10"/>
    <p:sldId id="30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74" autoAdjust="0"/>
    <p:restoredTop sz="86432" autoAdjust="0"/>
  </p:normalViewPr>
  <p:slideViewPr>
    <p:cSldViewPr>
      <p:cViewPr varScale="1">
        <p:scale>
          <a:sx n="93" d="100"/>
          <a:sy n="93" d="100"/>
        </p:scale>
        <p:origin x="-37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29200" y="3810000"/>
            <a:ext cx="3810000" cy="18288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29200" y="5715000"/>
            <a:ext cx="3810000" cy="5334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tx2">
                <a:lumMod val="25000"/>
                <a:lumOff val="75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 i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49503-5A32-4CE0-A441-764327857A73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57DD8-E443-46F8-A0F6-C109BB0E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10 </a:t>
            </a:r>
            <a:r>
              <a:rPr lang="en-US" dirty="0" smtClean="0"/>
              <a:t>Seconds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Engaging from</a:t>
            </a:r>
            <a:br>
              <a:rPr lang="en-US" dirty="0" smtClean="0"/>
            </a:br>
            <a:r>
              <a:rPr lang="en-US" dirty="0" smtClean="0"/>
              <a:t> the start…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10 </a:t>
            </a:r>
            <a:r>
              <a:rPr lang="en-US" dirty="0" smtClean="0"/>
              <a:t>Seconds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average listener’s attention span is only </a:t>
            </a:r>
            <a:r>
              <a:rPr lang="en-US" dirty="0" smtClean="0"/>
              <a:t>10 </a:t>
            </a:r>
            <a:r>
              <a:rPr lang="en-US" dirty="0" smtClean="0"/>
              <a:t>seconds</a:t>
            </a:r>
          </a:p>
          <a:p>
            <a:r>
              <a:rPr lang="en-US" dirty="0" smtClean="0"/>
              <a:t>Get them hooked in the first </a:t>
            </a:r>
            <a:r>
              <a:rPr lang="en-US" dirty="0" smtClean="0"/>
              <a:t>10 </a:t>
            </a:r>
            <a:r>
              <a:rPr lang="en-US" dirty="0" smtClean="0"/>
              <a:t>seconds.</a:t>
            </a:r>
          </a:p>
          <a:p>
            <a:r>
              <a:rPr lang="en-US" dirty="0" smtClean="0"/>
              <a:t>Draw them in.</a:t>
            </a:r>
          </a:p>
          <a:p>
            <a:r>
              <a:rPr lang="en-US" dirty="0" smtClean="0"/>
              <a:t>Set up is critical.</a:t>
            </a:r>
          </a:p>
          <a:p>
            <a:r>
              <a:rPr lang="en-US" dirty="0" smtClean="0"/>
              <a:t>EMOTION moves people to action 3,000 times faster than logic.</a:t>
            </a:r>
          </a:p>
          <a:p>
            <a:r>
              <a:rPr lang="en-US" dirty="0" smtClean="0"/>
              <a:t>Find the emotion in the content, NOT the logic!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Content Grading System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A= Highly perishable material on everyone’s mind.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B= Might be topical but relates to or affects listeners’ lives.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C= Something that is interesting, trivia. Not topical or relevant (news of the weird, etc.)</a:t>
            </a:r>
          </a:p>
          <a:p>
            <a:pPr eaLnBrk="1" hangingPunct="1">
              <a:buFontTx/>
              <a:buNone/>
            </a:pPr>
            <a:r>
              <a:rPr lang="en-US" dirty="0" smtClean="0"/>
              <a:t>D= Something of interest ONLY to people on the show.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F= Something that 50% of the audience will disagree with or be offended 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Oval 4"/>
          <p:cNvSpPr>
            <a:spLocks noChangeArrowheads="1"/>
          </p:cNvSpPr>
          <p:nvPr/>
        </p:nvSpPr>
        <p:spPr bwMode="auto">
          <a:xfrm>
            <a:off x="228600" y="2362200"/>
            <a:ext cx="4419600" cy="2514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Your Life</a:t>
            </a:r>
          </a:p>
          <a:p>
            <a:pPr algn="ctr"/>
            <a:r>
              <a:rPr lang="en-US"/>
              <a:t>“C”</a:t>
            </a:r>
          </a:p>
        </p:txBody>
      </p:sp>
      <p:sp>
        <p:nvSpPr>
          <p:cNvPr id="37892" name="Oval 5"/>
          <p:cNvSpPr>
            <a:spLocks noGrp="1" noChangeArrowheads="1"/>
          </p:cNvSpPr>
          <p:nvPr>
            <p:ph type="body" idx="1"/>
          </p:nvPr>
        </p:nvSpPr>
        <p:spPr>
          <a:xfrm>
            <a:off x="4267200" y="2362200"/>
            <a:ext cx="4648200" cy="25908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</a:ln>
        </p:spPr>
        <p:txBody>
          <a:bodyPr/>
          <a:lstStyle/>
          <a:p>
            <a:pPr lvl="2" eaLnBrk="1" hangingPunct="1"/>
            <a:endParaRPr lang="en-US" smtClean="0"/>
          </a:p>
          <a:p>
            <a:pPr lvl="2" eaLnBrk="1" hangingPunct="1">
              <a:buFontTx/>
              <a:buNone/>
            </a:pPr>
            <a:r>
              <a:rPr lang="en-US" smtClean="0"/>
              <a:t>Listener’s Life</a:t>
            </a:r>
          </a:p>
          <a:p>
            <a:pPr lvl="2" eaLnBrk="1" hangingPunct="1">
              <a:buFontTx/>
              <a:buNone/>
            </a:pPr>
            <a:r>
              <a:rPr lang="en-US" smtClean="0"/>
              <a:t>      “B”</a:t>
            </a:r>
          </a:p>
        </p:txBody>
      </p:sp>
      <p:sp>
        <p:nvSpPr>
          <p:cNvPr id="37893" name="Oval 7"/>
          <p:cNvSpPr>
            <a:spLocks noChangeArrowheads="1"/>
          </p:cNvSpPr>
          <p:nvPr/>
        </p:nvSpPr>
        <p:spPr bwMode="auto">
          <a:xfrm>
            <a:off x="3276600" y="2667000"/>
            <a:ext cx="1905000" cy="2057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Good</a:t>
            </a:r>
          </a:p>
          <a:p>
            <a:pPr algn="ctr"/>
            <a:r>
              <a:rPr lang="en-US"/>
              <a:t>Content</a:t>
            </a:r>
          </a:p>
          <a:p>
            <a:pPr algn="ctr"/>
            <a:r>
              <a:rPr lang="en-US"/>
              <a:t>“A”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Find the emotion in the content, NOT the logic!</a:t>
            </a:r>
          </a:p>
        </p:txBody>
      </p:sp>
      <p:pic>
        <p:nvPicPr>
          <p:cNvPr id="34820" name="Picture 4" descr="Plutchikfig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0" y="1600200"/>
            <a:ext cx="4948238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All good stories start with a strong premise, and possess these 3 qualities: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382000" cy="4873752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4400" dirty="0" smtClean="0"/>
              <a:t>Strong setup &amp; defined position</a:t>
            </a:r>
          </a:p>
          <a:p>
            <a:pPr eaLnBrk="1" hangingPunct="1">
              <a:defRPr/>
            </a:pPr>
            <a:r>
              <a:rPr lang="en-US" sz="4400" dirty="0" smtClean="0"/>
              <a:t>The facts, and only the facts</a:t>
            </a:r>
          </a:p>
          <a:p>
            <a:pPr eaLnBrk="1" hangingPunct="1">
              <a:defRPr/>
            </a:pPr>
            <a:r>
              <a:rPr lang="en-US" sz="4400" dirty="0" smtClean="0"/>
              <a:t>Memorable 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1748" name="Picture 4" descr="paul_mc_cartney_pi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32004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chemeClr val="bg2">
                    <a:lumMod val="90000"/>
                  </a:schemeClr>
                </a:solidFill>
              </a:rPr>
              <a:t>Language is </a:t>
            </a:r>
            <a:r>
              <a:rPr lang="en-US" sz="4000" dirty="0" smtClean="0">
                <a:solidFill>
                  <a:schemeClr val="bg2">
                    <a:lumMod val="90000"/>
                  </a:schemeClr>
                </a:solidFill>
              </a:rPr>
              <a:t>music…and </a:t>
            </a:r>
            <a:r>
              <a:rPr lang="en-US" sz="4000" dirty="0">
                <a:solidFill>
                  <a:schemeClr val="bg2">
                    <a:lumMod val="90000"/>
                  </a:schemeClr>
                </a:solidFill>
              </a:rPr>
              <a:t>you must be Paul McCartney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messaging style PowerPoint presentation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ew Year midnight design templat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174</TotalTime>
  <Words>194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Oriel</vt:lpstr>
      <vt:lpstr>Text messaging style PowerPoint presentation</vt:lpstr>
      <vt:lpstr>New Year midnight design template</vt:lpstr>
      <vt:lpstr>Office Theme</vt:lpstr>
      <vt:lpstr>10 Seconds  Engaging from  the start…</vt:lpstr>
      <vt:lpstr>10 Seconds</vt:lpstr>
      <vt:lpstr>Content Grading System</vt:lpstr>
      <vt:lpstr>PowerPoint Presentation</vt:lpstr>
      <vt:lpstr>Find the emotion in the content, NOT the logic!</vt:lpstr>
      <vt:lpstr>All good stories start with a strong premise, and possess these 3 qualities:</vt:lpstr>
      <vt:lpstr>PowerPoint Presentation</vt:lpstr>
    </vt:vector>
  </TitlesOfParts>
  <Company>Entercom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Entercom Austin Programming Meeting</dc:title>
  <dc:creator>Entercom</dc:creator>
  <cp:lastModifiedBy>Jason Barrett</cp:lastModifiedBy>
  <cp:revision>22</cp:revision>
  <dcterms:created xsi:type="dcterms:W3CDTF">2010-04-27T18:16:38Z</dcterms:created>
  <dcterms:modified xsi:type="dcterms:W3CDTF">2014-01-14T16:13:59Z</dcterms:modified>
</cp:coreProperties>
</file>